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4" r:id="rId4"/>
  </p:sldMasterIdLst>
  <p:notesMasterIdLst>
    <p:notesMasterId r:id="rId28"/>
  </p:notesMasterIdLst>
  <p:handoutMasterIdLst>
    <p:handoutMasterId r:id="rId29"/>
  </p:handoutMasterIdLst>
  <p:sldIdLst>
    <p:sldId id="268" r:id="rId5"/>
    <p:sldId id="270" r:id="rId6"/>
    <p:sldId id="272" r:id="rId7"/>
    <p:sldId id="271" r:id="rId8"/>
    <p:sldId id="273" r:id="rId9"/>
    <p:sldId id="274" r:id="rId10"/>
    <p:sldId id="275" r:id="rId11"/>
    <p:sldId id="278" r:id="rId12"/>
    <p:sldId id="279" r:id="rId13"/>
    <p:sldId id="276" r:id="rId14"/>
    <p:sldId id="277" r:id="rId15"/>
    <p:sldId id="280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2" r:id="rId25"/>
    <p:sldId id="293" r:id="rId26"/>
    <p:sldId id="267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11A48E-FD90-7D88-9B56-22E2EB94122A}" v="330" dt="2025-02-04T17:12:37.3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7"/>
    <p:restoredTop sz="94635" autoAdjust="0"/>
  </p:normalViewPr>
  <p:slideViewPr>
    <p:cSldViewPr snapToGrid="0" snapToObjects="1">
      <p:cViewPr>
        <p:scale>
          <a:sx n="100" d="100"/>
          <a:sy n="100" d="100"/>
        </p:scale>
        <p:origin x="-106" y="-5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0BB816-636F-4C40-9EC7-A3BA365B89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CE0D02-F780-4697-9A30-3F10F4D67C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99885C-64C6-4202-8B65-38170DBD673D}" type="datetimeFigureOut">
              <a:rPr lang="en-US" smtClean="0"/>
              <a:t>2/4/2025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C7536-00AB-4C14-90D3-7D88603F2A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BC111-E561-48D6-9DB3-85F8BE552B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AA4D1-BF1D-4260-B442-EBD7859EC5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46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49326-15A5-4041-B3F6-1CB1FE840753}" type="datetimeFigureOut">
              <a:rPr lang="en-US" smtClean="0"/>
              <a:t>2/4/2025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39BA2-F127-4DB1-B8FD-D5A70CC3E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05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49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598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780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844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06166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8411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02670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729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7288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215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490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2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689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641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206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913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20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23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  <p:sldLayoutId id="2147483797" r:id="rId13"/>
    <p:sldLayoutId id="2147483798" r:id="rId14"/>
    <p:sldLayoutId id="2147483799" r:id="rId15"/>
    <p:sldLayoutId id="214748380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22QEJdhyZjA09mdifd6K1ZML4ffidga-/view?usp=sharing" TargetMode="External"/><Relationship Id="rId2" Type="http://schemas.openxmlformats.org/officeDocument/2006/relationships/hyperlink" Target="https://drive.google.com/file/d/1osRE8WF9uNGZRt9iS1S7gUdRVBV1ONFs/view?usp=sharing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cap.org" TargetMode="External"/><Relationship Id="rId2" Type="http://schemas.openxmlformats.org/officeDocument/2006/relationships/hyperlink" Target="https://www.wireshark.or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iki.wireshark.org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4BAC1B2-6636-4CB3-8018-BAAE8A045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E51F2A-41B1-4159-8DCF-C9E46EDC5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047" y="935646"/>
            <a:ext cx="4851190" cy="4968016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868BDA6-98C8-4E7B-8A59-1162BE939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87364" y="228600"/>
            <a:ext cx="2851523" cy="6638625"/>
            <a:chOff x="2487613" y="285750"/>
            <a:chExt cx="2428875" cy="5654676"/>
          </a:xfrm>
        </p:grpSpPr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D81ADA10-FA3B-405F-86D4-1BA4D4140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F2022F-50BA-40A0-9DE3-95D8E5D84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D45B3AAD-CD8F-42A9-8911-746584CB4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1B5BBA15-98B5-49B1-BFAA-70496407C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1426328E-D8AD-4CF3-84C4-EADAF4B7C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6D173D77-4FAE-4B6E-BCA3-88C023DEA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D2F3C6ED-3296-4551-890C-E00636FC45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CCD94978-E895-4165-8420-BFD493A48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2D296B6E-5119-44C6-8316-91B13AC22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9718EC72-EF07-434B-86CA-F9FB74FA4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4A84889A-F40B-4581-B8FF-D34D3EC211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id="{EEA5C22F-63E7-4E2A-9135-6820FC6B8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2B2B893-BDFC-47A3-A8C8-B3351994B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4579" y="-786"/>
            <a:ext cx="2356675" cy="6854040"/>
            <a:chOff x="6627813" y="194833"/>
            <a:chExt cx="1952625" cy="5678918"/>
          </a:xfrm>
        </p:grpSpPr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8D083C0B-408E-4195-B8E1-33451B8A3C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7C7442FE-70AA-4B30-9386-0E011A0A9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6183366D-5F8A-40D5-9D35-25286ECB4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F9E4E29F-ED9B-42DE-8858-A3B54120E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75C77770-2C7D-4356-A1C0-F3B10DCCC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A583B398-24D3-452A-9279-409D85D4C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8592BE0E-0BF6-4FE9-ABD6-7B7188BFD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3D34FBF-02FF-4A36-BD2F-560F61252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F7F01C2A-5852-4E78-87E5-963993815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3F3D15E2-E389-4E28-815C-9F1EF5387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933BD079-DCEA-44C2-A3ED-3919F996F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8">
              <a:extLst>
                <a:ext uri="{FF2B5EF4-FFF2-40B4-BE49-F238E27FC236}">
                  <a16:creationId xmlns:a16="http://schemas.microsoft.com/office/drawing/2014/main" id="{760D82AC-986D-4E9A-9989-BB83B349D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24602" y="935646"/>
            <a:ext cx="3181597" cy="3841735"/>
          </a:xfrm>
        </p:spPr>
        <p:txBody>
          <a:bodyPr>
            <a:normAutofit/>
          </a:bodyPr>
          <a:lstStyle/>
          <a:p>
            <a:r>
              <a:rPr lang="en-US" sz="4400"/>
              <a:t>Wireshark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F05262DB-6398-4AF9-96A3-041CFB112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24602" y="4777379"/>
            <a:ext cx="3181598" cy="1126283"/>
          </a:xfrm>
        </p:spPr>
        <p:txBody>
          <a:bodyPr>
            <a:normAutofit/>
          </a:bodyPr>
          <a:lstStyle/>
          <a:p>
            <a:r>
              <a:rPr lang="en-US" dirty="0"/>
              <a:t>Yuvapriya S</a:t>
            </a:r>
          </a:p>
          <a:p>
            <a:r>
              <a:rPr lang="en-US" dirty="0"/>
              <a:t>2022503552</a:t>
            </a:r>
          </a:p>
        </p:txBody>
      </p:sp>
      <p:pic>
        <p:nvPicPr>
          <p:cNvPr id="3" name="Picture 2" descr="A blue shark fin with a shield and a blue and yellow shield&#10;&#10;AI-generated content may be incorrect.">
            <a:extLst>
              <a:ext uri="{FF2B5EF4-FFF2-40B4-BE49-F238E27FC236}">
                <a16:creationId xmlns:a16="http://schemas.microsoft.com/office/drawing/2014/main" id="{0E4B2989-987F-2864-85AF-639457C3FF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07" r="2" b="2"/>
          <a:stretch/>
        </p:blipFill>
        <p:spPr>
          <a:xfrm>
            <a:off x="929675" y="1250074"/>
            <a:ext cx="4213521" cy="432658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E8CCA1D-3EED-438C-8DF2-1F365B6F1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7355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Freeform 33">
            <a:extLst>
              <a:ext uri="{FF2B5EF4-FFF2-40B4-BE49-F238E27FC236}">
                <a16:creationId xmlns:a16="http://schemas.microsoft.com/office/drawing/2014/main" id="{32D9B158-7DEE-41F9-AC1A-4F746D428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087355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2941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F1AF7C-39EB-9175-0F22-4F1E38BBB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program&#10;&#10;AI-generated content may be incorrect.">
            <a:extLst>
              <a:ext uri="{FF2B5EF4-FFF2-40B4-BE49-F238E27FC236}">
                <a16:creationId xmlns:a16="http://schemas.microsoft.com/office/drawing/2014/main" id="{B34E24A7-D7F1-072E-5F2C-533D38E53C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96" r="6247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91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A55F051-97DE-49FF-BB21-0EDA63C246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1612B4-AD89-404E-AE2A-48CCF1FE0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5400" cap="sq">
            <a:solidFill>
              <a:srgbClr val="3D97FD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B1C82AE-2160-782A-45AC-153FF83CDB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563" r="1" b="2177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50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55CA-AD8F-88F6-F3C3-43E631270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Accessing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710E0-339B-C89E-07A8-27B7C7CD3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05103" cy="44160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For secure websites, it will not decrypt or show any sensitive information</a:t>
            </a:r>
          </a:p>
          <a:p>
            <a:r>
              <a:rPr lang="en-US" sz="2000" dirty="0">
                <a:latin typeface="Century Gothic"/>
              </a:rPr>
              <a:t>For insecure websites or vulnerable websites, we can easily take the login credentials and user details inside the website</a:t>
            </a:r>
          </a:p>
          <a:p>
            <a:endParaRPr lang="en-US" sz="2000" dirty="0">
              <a:latin typeface="Century Gothic"/>
            </a:endParaRPr>
          </a:p>
          <a:p>
            <a:r>
              <a:rPr lang="en-US" u="sng" dirty="0">
                <a:latin typeface="Aptos"/>
                <a:hlinkClick r:id="rId2"/>
              </a:rPr>
              <a:t>https://drive.google.com/file/d/1osRE8WF9uNGZRt9iS1S7gUdRVBV1ONFs/view?usp=sharing</a:t>
            </a:r>
            <a:endParaRPr lang="en-US">
              <a:latin typeface="Aptos"/>
            </a:endParaRPr>
          </a:p>
          <a:p>
            <a:r>
              <a:rPr lang="en-US" u="sng" dirty="0">
                <a:latin typeface="Aptos"/>
                <a:hlinkClick r:id="rId3"/>
              </a:rPr>
              <a:t>https://drive.google.com/file/d/122QEJdhyZjA09mdifd6K1ZML4ffidga-/view?usp=sharing</a:t>
            </a:r>
            <a:endParaRPr lang="en-US" dirty="0">
              <a:latin typeface="Aptos"/>
            </a:endParaRPr>
          </a:p>
          <a:p>
            <a:endParaRPr lang="en-US" sz="1400" dirty="0">
              <a:latin typeface="Aptos"/>
            </a:endParaRP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16980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3FA9CCF-DE7E-8210-09A1-C07D8AC5D7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04" r="152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44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C05C02-08F6-7C52-80A9-A2EE3D238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F3261A1-99BE-9435-9112-C1C3946A33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68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2D14F3-C274-10D2-70E3-949C7C0F1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61F1C13-D620-76F3-2E19-51C9629218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5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39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0B099-16B9-5DC0-A6F5-4F0CE3E72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C747CB-0F40-77D7-DC55-403747F1F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659"/>
            <a:ext cx="12192000" cy="651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976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281FC2-206B-6173-60E4-EB81726FF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A55F051-97DE-49FF-BB21-0EDA63C246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612B4-AD89-404E-AE2A-48CCF1FE0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5400" cap="sq">
            <a:solidFill>
              <a:srgbClr val="FF3D07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69094F2-BA01-CCA1-6231-57683D19C9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932" r="1" b="33703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77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147D98C-0914-4CCC-9221-3E732A8C6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81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3770352-1E3A-66EA-5769-C165B365C6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130"/>
          <a:stretch/>
        </p:blipFill>
        <p:spPr>
          <a:xfrm>
            <a:off x="643467" y="640080"/>
            <a:ext cx="10929653" cy="5252773"/>
          </a:xfrm>
          <a:prstGeom prst="rect">
            <a:avLst/>
          </a:prstGeom>
        </p:spPr>
      </p:pic>
      <p:sp>
        <p:nvSpPr>
          <p:cNvPr id="13" name="Freeform 11">
            <a:extLst>
              <a:ext uri="{FF2B5EF4-FFF2-40B4-BE49-F238E27FC236}">
                <a16:creationId xmlns:a16="http://schemas.microsoft.com/office/drawing/2014/main" id="{95746409-9281-4501-B230-30E8E5F43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755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45954E-E19C-5470-8EBC-726A22A4D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7D98C-0914-4CCC-9221-3E732A8C6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81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B59CA08-8F3C-AEA7-8363-4397147E0F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4906"/>
          <a:stretch/>
        </p:blipFill>
        <p:spPr>
          <a:xfrm>
            <a:off x="643467" y="640080"/>
            <a:ext cx="10929653" cy="5252773"/>
          </a:xfrm>
          <a:prstGeom prst="rect">
            <a:avLst/>
          </a:prstGeom>
        </p:spPr>
      </p:pic>
      <p:sp>
        <p:nvSpPr>
          <p:cNvPr id="9" name="Freeform 11">
            <a:extLst>
              <a:ext uri="{FF2B5EF4-FFF2-40B4-BE49-F238E27FC236}">
                <a16:creationId xmlns:a16="http://schemas.microsoft.com/office/drawing/2014/main" id="{95746409-9281-4501-B230-30E8E5F43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6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987B8-120C-1640-0D05-8FEF2C2C5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28360-85A6-0C8A-42A7-2C676D4E2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05103" cy="191381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Aptos Display"/>
              </a:rPr>
              <a:t>Packet Sniffing and Data Leakage Detection Analyze network traffic to identify sensitive information transmitted in plaintext, such as passwords, credit card numbers, or personal data.</a:t>
            </a:r>
          </a:p>
        </p:txBody>
      </p:sp>
    </p:spTree>
    <p:extLst>
      <p:ext uri="{BB962C8B-B14F-4D97-AF65-F5344CB8AC3E}">
        <p14:creationId xmlns:p14="http://schemas.microsoft.com/office/powerpoint/2010/main" val="2899849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10242C-4A41-D2AE-328F-93A0E95C4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4F5516A-AFB6-29EE-1ED6-3BBC807FCD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432" b="223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27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297D160-8C9B-4412-7F42-6773161D11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191" b="2149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971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62CD8-CFB0-74B8-0426-0A565FCB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5BA7D-943B-0579-E0E8-51B2C8892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18165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  <a:hlinkClick r:id="rId2"/>
              </a:rPr>
              <a:t>https://www.wireshark.org</a:t>
            </a:r>
            <a:endParaRPr lang="en-US">
              <a:ea typeface="+mn-lt"/>
              <a:cs typeface="+mn-lt"/>
            </a:endParaRPr>
          </a:p>
          <a:p>
            <a:r>
              <a:rPr lang="en-US" dirty="0">
                <a:hlinkClick r:id="rId3"/>
              </a:rPr>
              <a:t>https://www.npcap.org</a:t>
            </a:r>
            <a:endParaRPr lang="en-US" dirty="0"/>
          </a:p>
          <a:p>
            <a:r>
              <a:rPr lang="en-US" dirty="0">
                <a:ea typeface="+mn-lt"/>
                <a:cs typeface="+mn-lt"/>
                <a:hlinkClick r:id="rId4"/>
              </a:rPr>
              <a:t>https://wiki.wireshark.org</a:t>
            </a:r>
            <a:endParaRPr lang="en-US" dirty="0"/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441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D75439-C766-134A-A0D0-BE002D8B0A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By Yuvapriya S</a:t>
            </a:r>
          </a:p>
        </p:txBody>
      </p:sp>
    </p:spTree>
    <p:extLst>
      <p:ext uri="{BB962C8B-B14F-4D97-AF65-F5344CB8AC3E}">
        <p14:creationId xmlns:p14="http://schemas.microsoft.com/office/powerpoint/2010/main" val="4063739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DDC40-9144-94FC-4463-E00F60C9F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1F9FF-08F0-05BE-8E55-73C6858C8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DC752-7085-17AC-8F66-AE1B7EC4A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endParaRPr lang="en-US" sz="1200" b="1" dirty="0">
              <a:latin typeface="Aptos"/>
            </a:endParaRPr>
          </a:p>
          <a:p>
            <a:pPr>
              <a:buFont typeface="Wingdings 3"/>
              <a:buChar char=""/>
            </a:pPr>
            <a:r>
              <a:rPr lang="en-US" sz="1200">
                <a:latin typeface="Aptos"/>
              </a:rPr>
              <a:t>Analyze network traffic to detect plaintext transmission of sensitive data.</a:t>
            </a:r>
          </a:p>
          <a:p>
            <a:pPr>
              <a:buFont typeface="Wingdings 3"/>
              <a:buChar char=""/>
            </a:pPr>
            <a:r>
              <a:rPr lang="en-US" sz="1200">
                <a:latin typeface="Aptos"/>
              </a:rPr>
              <a:t>Implement packet sniffing techniques for monitoring and identifying potential data leaks.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818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30F79-5229-7D3E-DD02-0DAB30A7C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29938-6CFD-9484-910D-6CAAB4E34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and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EF697-7B5F-1CAE-3571-B21DFC132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4595" y="1707777"/>
            <a:ext cx="9330017" cy="420344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Download and Install Wireshark &amp; </a:t>
            </a:r>
            <a:r>
              <a:rPr lang="en-US" b="1" dirty="0" err="1">
                <a:ea typeface="+mn-lt"/>
                <a:cs typeface="+mn-lt"/>
              </a:rPr>
              <a:t>Npcap</a:t>
            </a:r>
            <a:endParaRPr lang="en-US" dirty="0" err="1"/>
          </a:p>
          <a:p>
            <a:pPr lvl="1"/>
            <a:r>
              <a:rPr lang="en-US" dirty="0">
                <a:ea typeface="+mn-lt"/>
                <a:cs typeface="+mn-lt"/>
              </a:rPr>
              <a:t>Visit the official Wireshark website and download the latest version compatible with your operating system.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During the installation process, ensure that </a:t>
            </a:r>
            <a:r>
              <a:rPr lang="en-US" b="1" dirty="0" err="1">
                <a:ea typeface="+mn-lt"/>
                <a:cs typeface="+mn-lt"/>
              </a:rPr>
              <a:t>Npcap</a:t>
            </a:r>
            <a:r>
              <a:rPr lang="en-US" dirty="0">
                <a:ea typeface="+mn-lt"/>
                <a:cs typeface="+mn-lt"/>
              </a:rPr>
              <a:t> is selected, as it is required for packet capturing.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Verifying </a:t>
            </a:r>
            <a:r>
              <a:rPr lang="en-US" b="1" dirty="0" err="1">
                <a:ea typeface="+mn-lt"/>
                <a:cs typeface="+mn-lt"/>
              </a:rPr>
              <a:t>Npcap</a:t>
            </a:r>
            <a:r>
              <a:rPr lang="en-US" b="1" dirty="0">
                <a:ea typeface="+mn-lt"/>
                <a:cs typeface="+mn-lt"/>
              </a:rPr>
              <a:t> Installation and Diagnosing Issues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If </a:t>
            </a:r>
            <a:r>
              <a:rPr lang="en-US" b="1" dirty="0" err="1">
                <a:ea typeface="+mn-lt"/>
                <a:cs typeface="+mn-lt"/>
              </a:rPr>
              <a:t>Npcap</a:t>
            </a:r>
            <a:r>
              <a:rPr lang="en-US" dirty="0">
                <a:ea typeface="+mn-lt"/>
                <a:cs typeface="+mn-lt"/>
              </a:rPr>
              <a:t> fails to function properly, it may be due to a driver issue.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To verify its status, open the </a:t>
            </a:r>
            <a:r>
              <a:rPr lang="en-US" b="1" dirty="0">
                <a:ea typeface="+mn-lt"/>
                <a:cs typeface="+mn-lt"/>
              </a:rPr>
              <a:t>Command Prompt</a:t>
            </a:r>
            <a:r>
              <a:rPr lang="en-US" dirty="0">
                <a:ea typeface="+mn-lt"/>
                <a:cs typeface="+mn-lt"/>
              </a:rPr>
              <a:t> with administrative privileges (Run as Administrator) and execute the following command: </a:t>
            </a:r>
            <a:r>
              <a:rPr lang="en-US" dirty="0">
                <a:latin typeface="Consolas"/>
              </a:rPr>
              <a:t>net start </a:t>
            </a:r>
            <a:r>
              <a:rPr lang="en-US" dirty="0" err="1">
                <a:latin typeface="Consolas"/>
              </a:rPr>
              <a:t>npcap</a:t>
            </a:r>
            <a:r>
              <a:rPr lang="en-US" dirty="0">
                <a:latin typeface="Consolas"/>
              </a:rPr>
              <a:t>
</a:t>
            </a:r>
            <a:r>
              <a:rPr lang="en-US" dirty="0">
                <a:ea typeface="+mn-lt"/>
                <a:cs typeface="+mn-lt"/>
              </a:rPr>
              <a:t> 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If the service is not running or an error is displayed, consider reinstalling </a:t>
            </a:r>
            <a:r>
              <a:rPr lang="en-US" b="1" dirty="0" err="1">
                <a:ea typeface="+mn-lt"/>
                <a:cs typeface="+mn-lt"/>
              </a:rPr>
              <a:t>Npcap</a:t>
            </a:r>
            <a:r>
              <a:rPr lang="en-US" dirty="0">
                <a:ea typeface="+mn-lt"/>
                <a:cs typeface="+mn-lt"/>
              </a:rPr>
              <a:t> or updating the network drivers.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941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4A3FC5-9619-1FEA-E4C5-EB08A8B4E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DF5B7A-7785-49C6-B4EB-252FF28C2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78BD0529-90E2-47B4-8D13-CEE11A154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AE127430-162B-43FD-A02F-6E8AD8FD9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7A6023CB-BCF4-4A3C-B04B-EFF677921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98B0FCF0-0865-45E1-977A-5BFDD0EFC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C1FF2792-ADB4-44D2-B7EF-6E3503725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B7B0F0A2-D4CD-4EA5-96E9-9E282F25C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FBBC4912-27C6-4C5E-9C40-AE9B6644E5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127E474D-BE64-49E8-8C82-691642D0B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A385E451-43CB-441B-83EE-28ACB6BCB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5BF91B89-051C-49D8-9029-83A1F52B0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42329880-D64F-4074-ABE4-348FDC7FB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2FAD4595-5B16-442B-A756-924FB136A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F9B151E-1B34-4FA6-A53D-B92F787D9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617ED8F6-0AA2-4080-ADCB-6C7CE1759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76F017FD-AF02-4E22-A564-5DCC93F5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61F8A187-FAA8-4625-AC70-EE2C7499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6D431C21-669A-42BC-A2DF-9092CA729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D143DDDF-3A80-4C43-BBCF-8EC128010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313BFF88-4BDD-4CC4-A514-C7D655779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BA235B4A-F8AD-4C1E-9074-356253813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281D9204-5CB0-44D1-B01F-5FFF6BDB2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4DD213C5-5C2A-403A-AAEF-E495E64AE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3D07FF46-5E32-4BEE-B85D-107AD341D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4E5AE900-6815-4A65-9A96-CA280B3A8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45EA57FC-ADA4-45DD-98E7-B0615C5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9FFA7C60-EEB5-45DC-B964-20A76F776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Freeform 11">
            <a:extLst>
              <a:ext uri="{FF2B5EF4-FFF2-40B4-BE49-F238E27FC236}">
                <a16:creationId xmlns:a16="http://schemas.microsoft.com/office/drawing/2014/main" id="{7D84F46B-82DB-461C-88AC-F6C66B593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704B56-C097-D730-2F4B-A6BB20830F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94" r="3195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24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B6C35C4-A65F-E70F-0FB7-F2F43E916C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06" r="577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45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6D90DC-248F-BD97-1332-567D42619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1">
            <a:extLst>
              <a:ext uri="{FF2B5EF4-FFF2-40B4-BE49-F238E27FC236}">
                <a16:creationId xmlns:a16="http://schemas.microsoft.com/office/drawing/2014/main" id="{7E1C44A2-4B37-4B14-B90B-368A88D05E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2" name="Picture 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413F640-D856-4C1F-4806-3532950461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447" b="24563"/>
          <a:stretch/>
        </p:blipFill>
        <p:spPr>
          <a:xfrm>
            <a:off x="2589211" y="643467"/>
            <a:ext cx="895182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27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6F48-19B4-64CC-6215-7484C5DCA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Uninstalling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B2B9F-051A-15EF-0DE2-1B0319D27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6240" y="1577546"/>
            <a:ext cx="9008075" cy="43336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r>
              <a:rPr lang="en-US" b="1" dirty="0">
                <a:ea typeface="+mn-lt"/>
                <a:cs typeface="+mn-lt"/>
              </a:rPr>
              <a:t>Uninstall </a:t>
            </a:r>
            <a:r>
              <a:rPr lang="en-US" b="1" dirty="0" err="1">
                <a:ea typeface="+mn-lt"/>
                <a:cs typeface="+mn-lt"/>
              </a:rPr>
              <a:t>Npcap</a:t>
            </a:r>
            <a:r>
              <a:rPr lang="en-US" b="1" dirty="0">
                <a:ea typeface="+mn-lt"/>
                <a:cs typeface="+mn-lt"/>
              </a:rPr>
              <a:t> First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Before removing Wireshark, </a:t>
            </a:r>
            <a:r>
              <a:rPr lang="en-US" b="1" err="1">
                <a:ea typeface="+mn-lt"/>
                <a:cs typeface="+mn-lt"/>
              </a:rPr>
              <a:t>Npcap</a:t>
            </a:r>
            <a:r>
              <a:rPr lang="en-US" dirty="0">
                <a:ea typeface="+mn-lt"/>
                <a:cs typeface="+mn-lt"/>
              </a:rPr>
              <a:t> should be uninstalled first to prevent driver-related issues.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Go to </a:t>
            </a:r>
            <a:r>
              <a:rPr lang="en-US" b="1" dirty="0">
                <a:ea typeface="+mn-lt"/>
                <a:cs typeface="+mn-lt"/>
              </a:rPr>
              <a:t>Control Panel → Programs and Features</a:t>
            </a:r>
            <a:r>
              <a:rPr lang="en-US" dirty="0">
                <a:ea typeface="+mn-lt"/>
                <a:cs typeface="+mn-lt"/>
              </a:rPr>
              <a:t>, find </a:t>
            </a:r>
            <a:r>
              <a:rPr lang="en-US" b="1" dirty="0" err="1">
                <a:ea typeface="+mn-lt"/>
                <a:cs typeface="+mn-lt"/>
              </a:rPr>
              <a:t>Npcap</a:t>
            </a:r>
            <a:r>
              <a:rPr lang="en-US" dirty="0">
                <a:ea typeface="+mn-lt"/>
                <a:cs typeface="+mn-lt"/>
              </a:rPr>
              <a:t>, and uninstall it.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Handling Persistent </a:t>
            </a:r>
            <a:r>
              <a:rPr lang="en-US" b="1" dirty="0" err="1">
                <a:ea typeface="+mn-lt"/>
                <a:cs typeface="+mn-lt"/>
              </a:rPr>
              <a:t>Npcap</a:t>
            </a:r>
            <a:r>
              <a:rPr lang="en-US" b="1" dirty="0">
                <a:ea typeface="+mn-lt"/>
                <a:cs typeface="+mn-lt"/>
              </a:rPr>
              <a:t> Driver Issues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If </a:t>
            </a:r>
            <a:r>
              <a:rPr lang="en-US" b="1" dirty="0" err="1">
                <a:ea typeface="+mn-lt"/>
                <a:cs typeface="+mn-lt"/>
              </a:rPr>
              <a:t>Npcap</a:t>
            </a:r>
            <a:r>
              <a:rPr lang="en-US" dirty="0">
                <a:ea typeface="+mn-lt"/>
                <a:cs typeface="+mn-lt"/>
              </a:rPr>
              <a:t> fails to uninstall due to driver conflicts, manually stop its processes: </a:t>
            </a:r>
            <a:endParaRPr lang="en-US" dirty="0"/>
          </a:p>
          <a:p>
            <a:pPr lvl="2"/>
            <a:r>
              <a:rPr lang="en-US" dirty="0">
                <a:ea typeface="+mn-lt"/>
                <a:cs typeface="+mn-lt"/>
              </a:rPr>
              <a:t>Open </a:t>
            </a:r>
            <a:r>
              <a:rPr lang="en-US" b="1" dirty="0">
                <a:ea typeface="+mn-lt"/>
                <a:cs typeface="+mn-lt"/>
              </a:rPr>
              <a:t>Task Manager</a:t>
            </a:r>
            <a:r>
              <a:rPr lang="en-US" dirty="0">
                <a:ea typeface="+mn-lt"/>
                <a:cs typeface="+mn-lt"/>
              </a:rPr>
              <a:t> (</a:t>
            </a:r>
            <a:r>
              <a:rPr lang="en-US" dirty="0">
                <a:latin typeface="Consolas"/>
              </a:rPr>
              <a:t>Ctrl + Shift + Esc</a:t>
            </a:r>
            <a:r>
              <a:rPr lang="en-US" dirty="0">
                <a:ea typeface="+mn-lt"/>
                <a:cs typeface="+mn-lt"/>
              </a:rPr>
              <a:t>).</a:t>
            </a:r>
            <a:endParaRPr lang="en-US" dirty="0"/>
          </a:p>
          <a:p>
            <a:pPr lvl="2"/>
            <a:r>
              <a:rPr lang="en-US" dirty="0">
                <a:ea typeface="+mn-lt"/>
                <a:cs typeface="+mn-lt"/>
              </a:rPr>
              <a:t>End any processes related to </a:t>
            </a:r>
            <a:r>
              <a:rPr lang="en-US" b="1" dirty="0" err="1">
                <a:ea typeface="+mn-lt"/>
                <a:cs typeface="+mn-lt"/>
              </a:rPr>
              <a:t>Npcap</a:t>
            </a:r>
            <a:r>
              <a:rPr lang="en-US" dirty="0">
                <a:ea typeface="+mn-lt"/>
                <a:cs typeface="+mn-lt"/>
              </a:rPr>
              <a:t> or Wireshark.</a:t>
            </a:r>
            <a:endParaRPr lang="en-US" dirty="0"/>
          </a:p>
          <a:p>
            <a:pPr lvl="2"/>
            <a:r>
              <a:rPr lang="en-US" dirty="0">
                <a:ea typeface="+mn-lt"/>
                <a:cs typeface="+mn-lt"/>
              </a:rPr>
              <a:t>Try uninstalling again.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87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B2BAD-BF99-8B5D-8CF7-F4611E7EB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672" y="681682"/>
            <a:ext cx="9522940" cy="52295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b="1" dirty="0"/>
              <a:t>Force Deletion (If Uninstallation Fails)</a:t>
            </a:r>
            <a:endParaRPr lang="en-US" sz="1600" dirty="0">
              <a:solidFill>
                <a:srgbClr val="000000"/>
              </a:solidFill>
            </a:endParaRPr>
          </a:p>
          <a:p>
            <a:pPr lvl="1"/>
            <a:r>
              <a:rPr lang="en-US" sz="1400" dirty="0"/>
              <a:t>Open the </a:t>
            </a:r>
            <a:r>
              <a:rPr lang="en-US" sz="1400" b="1" dirty="0"/>
              <a:t>Command Prompt as Administrator</a:t>
            </a:r>
            <a:r>
              <a:rPr lang="en-US" sz="1400" dirty="0"/>
              <a:t> and run: </a:t>
            </a:r>
            <a:r>
              <a:rPr lang="en-US" sz="1400" dirty="0">
                <a:latin typeface="Consolas"/>
              </a:rPr>
              <a:t>net stop </a:t>
            </a:r>
            <a:r>
              <a:rPr lang="en-US" sz="1400" dirty="0" err="1">
                <a:latin typeface="Consolas"/>
              </a:rPr>
              <a:t>npcap</a:t>
            </a:r>
            <a:br>
              <a:rPr lang="en-US" sz="1400" dirty="0">
                <a:latin typeface="Consolas"/>
              </a:rPr>
            </a:br>
            <a:r>
              <a:rPr lang="en-US" sz="1400" dirty="0">
                <a:latin typeface="Consolas"/>
              </a:rPr>
              <a:t> </a:t>
            </a:r>
            <a:endParaRPr lang="en-US" sz="1400">
              <a:solidFill>
                <a:srgbClr val="000000"/>
              </a:solidFill>
            </a:endParaRPr>
          </a:p>
          <a:p>
            <a:pPr lvl="1"/>
            <a:r>
              <a:rPr lang="en-US" sz="1400" dirty="0"/>
              <a:t>Then, attempt to uninstall it again from </a:t>
            </a:r>
            <a:r>
              <a:rPr lang="en-US" sz="1400" b="1" dirty="0"/>
              <a:t>Control Panel</a:t>
            </a:r>
            <a:r>
              <a:rPr lang="en-US" sz="1400" dirty="0"/>
              <a:t>.</a:t>
            </a:r>
            <a:endParaRPr lang="en-US" sz="1400" dirty="0">
              <a:solidFill>
                <a:srgbClr val="000000"/>
              </a:solidFill>
            </a:endParaRPr>
          </a:p>
          <a:p>
            <a:r>
              <a:rPr lang="en-US" sz="1600" b="1" dirty="0"/>
              <a:t>Manual Removal (As a Last Resort)</a:t>
            </a:r>
            <a:endParaRPr lang="en-US" sz="1600">
              <a:solidFill>
                <a:srgbClr val="000000"/>
              </a:solidFill>
            </a:endParaRPr>
          </a:p>
          <a:p>
            <a:pPr lvl="1"/>
            <a:r>
              <a:rPr lang="en-US" sz="1400" dirty="0"/>
              <a:t>If </a:t>
            </a:r>
            <a:r>
              <a:rPr lang="en-US" sz="1400" b="1" err="1"/>
              <a:t>Npcap</a:t>
            </a:r>
            <a:r>
              <a:rPr lang="en-US" sz="1400" dirty="0"/>
              <a:t> still does not uninstall, delete its installation folder manually: </a:t>
            </a:r>
            <a:endParaRPr lang="en-US" sz="1400">
              <a:solidFill>
                <a:srgbClr val="000000"/>
              </a:solidFill>
            </a:endParaRPr>
          </a:p>
          <a:p>
            <a:pPr lvl="2"/>
            <a:r>
              <a:rPr lang="en-US" dirty="0"/>
              <a:t>Navigate to: </a:t>
            </a:r>
            <a:r>
              <a:rPr lang="en-US" dirty="0">
                <a:latin typeface="Consolas"/>
              </a:rPr>
              <a:t>C:\Program Files\</a:t>
            </a:r>
            <a:r>
              <a:rPr lang="en-US" err="1">
                <a:latin typeface="Consolas"/>
              </a:rPr>
              <a:t>Npcap</a:t>
            </a:r>
            <a:br>
              <a:rPr lang="en-US" dirty="0">
                <a:latin typeface="Consolas"/>
              </a:rPr>
            </a:br>
            <a:r>
              <a:rPr lang="en-US" dirty="0">
                <a:latin typeface="Consolas"/>
              </a:rPr>
              <a:t> </a:t>
            </a:r>
            <a:endParaRPr lang="en-US">
              <a:solidFill>
                <a:srgbClr val="000000"/>
              </a:solidFill>
            </a:endParaRPr>
          </a:p>
          <a:p>
            <a:pPr lvl="2"/>
            <a:r>
              <a:rPr lang="en-US" dirty="0"/>
              <a:t>Delete the entire folder.</a:t>
            </a:r>
            <a:endParaRPr lang="en-US">
              <a:solidFill>
                <a:srgbClr val="000000"/>
              </a:solidFill>
            </a:endParaRPr>
          </a:p>
          <a:p>
            <a:pPr lvl="2"/>
            <a:r>
              <a:rPr lang="en-US" dirty="0"/>
              <a:t>After removing </a:t>
            </a:r>
            <a:r>
              <a:rPr lang="en-US" b="1" dirty="0" err="1"/>
              <a:t>Npcap</a:t>
            </a:r>
            <a:r>
              <a:rPr lang="en-US" dirty="0"/>
              <a:t>, proceed with </a:t>
            </a:r>
            <a:r>
              <a:rPr lang="en-US" b="1" dirty="0"/>
              <a:t>Wireshark</a:t>
            </a:r>
            <a:r>
              <a:rPr lang="en-US" dirty="0"/>
              <a:t> uninstallation. </a:t>
            </a:r>
          </a:p>
        </p:txBody>
      </p:sp>
    </p:spTree>
    <p:extLst>
      <p:ext uri="{BB962C8B-B14F-4D97-AF65-F5344CB8AC3E}">
        <p14:creationId xmlns:p14="http://schemas.microsoft.com/office/powerpoint/2010/main" val="2159117425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CB3524F-087C-4838-9553-7CBB129B49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02431B6-C1D5-4398-BE4E-36F2E44F8E9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1C53FD1-3DBA-4C27-90DF-64ABCD60CC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</Words>
  <Application>Microsoft Office PowerPoint</Application>
  <PresentationFormat>Widescreen</PresentationFormat>
  <Paragraphs>15</Paragraphs>
  <Slides>23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Wisp</vt:lpstr>
      <vt:lpstr>Wireshark</vt:lpstr>
      <vt:lpstr>Problem Statement</vt:lpstr>
      <vt:lpstr> Aim</vt:lpstr>
      <vt:lpstr>Installation and Issues</vt:lpstr>
      <vt:lpstr>PowerPoint Presentation</vt:lpstr>
      <vt:lpstr>PowerPoint Presentation</vt:lpstr>
      <vt:lpstr>PowerPoint Presentation</vt:lpstr>
      <vt:lpstr>Uninstalling issues</vt:lpstr>
      <vt:lpstr>PowerPoint Presentation</vt:lpstr>
      <vt:lpstr>PowerPoint Presentation</vt:lpstr>
      <vt:lpstr>PowerPoint Presentation</vt:lpstr>
      <vt:lpstr>Website Accessing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139</cp:revision>
  <dcterms:created xsi:type="dcterms:W3CDTF">2025-02-04T16:43:43Z</dcterms:created>
  <dcterms:modified xsi:type="dcterms:W3CDTF">2025-02-04T17:12:47Z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